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A7C4D-1FA7-4331-B479-FE86E850A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E71EA1-7F32-4A4F-A5C0-C582117D9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E280A-B6B9-44DF-934B-B8FF0080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28D1E-0256-4786-B723-2DFB7385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5EC66-E409-42BB-83C5-05A4E7843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484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CA27C-6D31-40D3-820C-42B0E2DF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2E1D69-3A29-4EA9-8236-64A9249D1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0DB75-A9A7-4825-A3A2-4585A4015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56149-2F45-4BC6-8462-DFE379E8A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2CF46-7DE2-4ED6-B7BE-40C16C95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990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2CA9DB-043A-48B2-B1FD-BE8C43CCD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6362F5-F20F-4E08-AAA1-EB7CCD299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E3697-6999-4B8D-9F7D-9C5AD6AE6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BEB6E-E8BB-42DE-A7E5-4CEDA137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42CB3-7DB0-4041-9BE4-761FB4C7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0086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3D8F-ACB1-49D5-BA1B-9BFB1CDE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12731-3B91-464B-AF4A-F35CB308D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F1B00-98CE-4623-8430-85A31391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810F8-492D-49D5-883D-B89359FDA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E99A8-580E-45D0-AE91-E0945022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879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5D47C-B0A6-4864-8CE7-A034EA25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C9790-68DE-4997-B2D5-4D04E910F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6E778-30E6-45F7-AB9E-CBC60143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03D2D-2272-4B0A-B8FB-A7FEF4E8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2EDD0-6A33-4F45-BADE-A641E625B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55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D55A-1F64-4AEE-A5CF-0878B5D72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6B50-3EDF-44E1-8929-BCC08CD62C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3528EB-BC2E-483E-BD37-387C432DD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28874D-A47C-4A63-A326-BFDDC8F0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D8576-23ED-46E3-9050-2561E7A41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AD094-B2AE-48E7-87F0-37E2EC25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506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FA2B1-6D4C-4CBD-9C6A-E90280FF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808BFC-FA2B-49EC-A499-8D5D737D7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79DF49-4218-43BA-AC8C-03EEC1A1E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6494A8-9D9B-4B22-B80C-5F199B20D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00C710-3E0C-4C7D-B366-A9EF150635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6F36C6-3F69-4935-81A3-B9E7BB5B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A8D693-3B21-4036-BA49-A650BAA3E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3F257-5C6C-4620-92CD-132AF2374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96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8B82-85D5-464D-8AC1-423D00092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85E4F6-D0B7-47DE-9A0E-6968A1AF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92B9E-BEBF-4E82-9E05-EEC87E20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9BA232-4384-4C8C-A54F-D08458CC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3278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06AEAD-69CA-4BEA-BABE-BB51AAF0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81087C-E7E1-4BDE-A252-6A61D2E2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70725-183B-4A72-AE6A-64B2120C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925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CFBAB-F387-48FE-87FE-12B1F8C9F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29CF1-27A2-4F29-8896-E2E0F248C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F890C-D8AE-4A56-B636-332376D60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733ED-54E9-4337-8B6B-F407D60C4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EBEE7-60B0-488C-8553-2B19D3563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82865E-6D50-4FEE-A875-39CCB923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437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278-CF72-4EB6-B597-913AADA7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6C1868-1158-443E-A06F-5E2BC444C1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86A8EA-6591-4BD8-96E6-E7CCD28EA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C83E4-03C4-4588-AB9F-35355CB5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E3447-F223-4193-A73C-24919EB00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0E892-2A82-48AC-9776-C7CBC9CF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174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50283-9D7C-4F4F-A33A-627E228CC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B181D-3727-487A-B5EB-0B6181790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4D11C-1AFC-4BB9-9A30-237AABF11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331BB-843F-4427-9D6F-A6EB40B21D41}" type="datetimeFigureOut">
              <a:rPr lang="en-CA" smtClean="0"/>
              <a:t>2021-09-16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AE3F1-6252-427E-BF2A-D1F2A61A1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CA5C7-86F9-4B5C-96CF-DD72C187A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4C585-1569-4A7B-BF1C-BE10C7ED5D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231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20F0B3B7-F23C-4DB0-B1A7-1A6C2BD796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07EE0-3CA8-419D-8247-0AD31CA6B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 sz="5200" b="0" i="0">
                <a:solidFill>
                  <a:srgbClr val="FFFFFF"/>
                </a:solidFill>
                <a:effectLst/>
                <a:latin typeface="-apple-system"/>
              </a:rPr>
              <a:t>Choosing the right estimator</a:t>
            </a:r>
            <a:br>
              <a:rPr lang="en-CA" sz="5200" b="0" i="0">
                <a:solidFill>
                  <a:srgbClr val="FFFFFF"/>
                </a:solidFill>
                <a:effectLst/>
                <a:latin typeface="-apple-system"/>
              </a:rPr>
            </a:br>
            <a:endParaRPr lang="en-CA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84A2DA-5D32-4159-B504-F495F252F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CA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34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C6313-00AF-4810-BE72-3625416A9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accent2">
                    <a:lumMod val="75000"/>
                  </a:schemeClr>
                </a:solidFill>
              </a:rPr>
              <a:t>Choosing the right estimator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2A43-1966-4283-BCE3-EBCC8AB67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Often the hardest part of solving a machine learning problem can be finding the right estimator for the job.</a:t>
            </a:r>
          </a:p>
          <a:p>
            <a:pPr algn="l"/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Different estimators are better suited for different types of data and different problems.</a:t>
            </a:r>
          </a:p>
          <a:p>
            <a:pPr algn="l"/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The flowchart below is designed to give users a bit of a rough guide on how to approach problems with regard to which estimators to try on your data.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36382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E50C624-EC02-492A-A721-BBC65CC64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" b="7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51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5C458-31E9-4264-9C1E-BE7F6625D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accent2">
                    <a:lumMod val="75000"/>
                  </a:schemeClr>
                </a:solidFill>
              </a:rPr>
              <a:t>For more detailed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60A56-1F79-4152-B930-39999E19C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https://scikit-learn.org/stable/tutorial/machine_learning_map/index.html</a:t>
            </a:r>
          </a:p>
        </p:txBody>
      </p:sp>
    </p:spTree>
    <p:extLst>
      <p:ext uri="{BB962C8B-B14F-4D97-AF65-F5344CB8AC3E}">
        <p14:creationId xmlns:p14="http://schemas.microsoft.com/office/powerpoint/2010/main" val="2269566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96</Words>
  <Application>Microsoft Office PowerPoint</Application>
  <PresentationFormat>Widescreen</PresentationFormat>
  <Paragraphs>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-apple-system</vt:lpstr>
      <vt:lpstr>Arial</vt:lpstr>
      <vt:lpstr>Calibri</vt:lpstr>
      <vt:lpstr>Calibri Light</vt:lpstr>
      <vt:lpstr>Office Theme</vt:lpstr>
      <vt:lpstr>Choosing the right estimator </vt:lpstr>
      <vt:lpstr>Choosing the right estimator</vt:lpstr>
      <vt:lpstr>PowerPoint Presentation</vt:lpstr>
      <vt:lpstr>For more detailed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the right estimator </dc:title>
  <dc:creator>. Sukhchandan</dc:creator>
  <cp:lastModifiedBy>. Sukhchandan</cp:lastModifiedBy>
  <cp:revision>3</cp:revision>
  <dcterms:created xsi:type="dcterms:W3CDTF">2021-09-16T17:36:49Z</dcterms:created>
  <dcterms:modified xsi:type="dcterms:W3CDTF">2021-09-16T17:38:58Z</dcterms:modified>
</cp:coreProperties>
</file>

<file path=docProps/thumbnail.jpeg>
</file>